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9"/>
  </p:notesMasterIdLst>
  <p:handoutMasterIdLst>
    <p:handoutMasterId r:id="rId40"/>
  </p:handoutMasterIdLst>
  <p:sldIdLst>
    <p:sldId id="256" r:id="rId11"/>
    <p:sldId id="257" r:id="rId12"/>
    <p:sldId id="284" r:id="rId13"/>
    <p:sldId id="258" r:id="rId14"/>
    <p:sldId id="269" r:id="rId15"/>
    <p:sldId id="259" r:id="rId16"/>
    <p:sldId id="260" r:id="rId17"/>
    <p:sldId id="270" r:id="rId18"/>
    <p:sldId id="271" r:id="rId19"/>
    <p:sldId id="272" r:id="rId20"/>
    <p:sldId id="273" r:id="rId21"/>
    <p:sldId id="261" r:id="rId22"/>
    <p:sldId id="262" r:id="rId23"/>
    <p:sldId id="264" r:id="rId24"/>
    <p:sldId id="274" r:id="rId25"/>
    <p:sldId id="265" r:id="rId26"/>
    <p:sldId id="266" r:id="rId27"/>
    <p:sldId id="267" r:id="rId28"/>
    <p:sldId id="268" r:id="rId29"/>
    <p:sldId id="275" r:id="rId30"/>
    <p:sldId id="279" r:id="rId31"/>
    <p:sldId id="276" r:id="rId32"/>
    <p:sldId id="281" r:id="rId33"/>
    <p:sldId id="280" r:id="rId34"/>
    <p:sldId id="278" r:id="rId35"/>
    <p:sldId id="282" r:id="rId36"/>
    <p:sldId id="283" r:id="rId37"/>
    <p:sldId id="263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2: Fundamental Algorithms I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51DEB-8AA5-144A-B607-6E10DA349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7" y="2105247"/>
            <a:ext cx="7934821" cy="10997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D2D8E-5031-7649-8759-50C0F3B8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27" y="675530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 err="1"/>
              <a:t>Statsmodels</a:t>
            </a:r>
            <a:r>
              <a:rPr lang="en-US" sz="2400" dirty="0"/>
              <a:t> Linear Regression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0E5AF-FD1B-804D-84DF-720E024EF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8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7BAE73-E8CE-DF4A-A9EF-E5F00ED02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717" y="705584"/>
            <a:ext cx="3333670" cy="44077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F016CA-4362-1B4D-B0D4-7497620E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4" y="97476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/>
              <a:t>Linear Regression Result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233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Logistic Regression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classification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standardization preferred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867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Challenger Disaster Investigation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B821E9-2502-8142-9768-46C8EB46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38182"/>
            <a:ext cx="6750456" cy="3375228"/>
          </a:xfrm>
        </p:spPr>
      </p:pic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94852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Map to Probability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6103BE-479D-684E-A8C8-6F1CC2186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51" y="1422243"/>
            <a:ext cx="5029200" cy="3054499"/>
          </a:xfrm>
        </p:spPr>
      </p:pic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E5CDE-7A98-2949-8DDE-543347BCC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0533"/>
            <a:ext cx="8374898" cy="14920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686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Adult Income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5363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LogisticRegression</a:t>
            </a:r>
            <a:r>
              <a:rPr lang="en-US" sz="2400" dirty="0"/>
              <a:t> model</a:t>
            </a:r>
            <a:br>
              <a:rPr lang="en-US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CD2234-BFA7-E344-A53F-0EED13CF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8141"/>
            <a:ext cx="6823435" cy="2394187"/>
          </a:xfr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73" y="40462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Classification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B4113-FBE0-E543-86F0-9BECCAE8C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0EEB08-3304-094F-A827-B04661915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6148"/>
            <a:ext cx="7795417" cy="1958917"/>
          </a:xfrm>
        </p:spPr>
      </p:pic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404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30604-EC2E-3D4D-8C33-45E96A9F0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9E627CA-6DFB-154C-90FA-854C1BCFF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946" y="1231672"/>
            <a:ext cx="4016682" cy="3414834"/>
          </a:xfrm>
        </p:spPr>
      </p:pic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handle categorical feature(numerical)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1898"/>
            <a:ext cx="8241527" cy="655908"/>
          </a:xfrm>
        </p:spPr>
        <p:txBody>
          <a:bodyPr>
            <a:normAutofit/>
          </a:bodyPr>
          <a:lstStyle/>
          <a:p>
            <a:r>
              <a:rPr lang="en-US" sz="2700" dirty="0"/>
              <a:t>Lesson 3: Decision Tree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1482" y="1132949"/>
            <a:ext cx="3685430" cy="26954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Decision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800" dirty="0"/>
              <a:t>Module 2: Fundamental Algorithms I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FDE5F8-6C61-1A41-A45E-7B3866713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9219"/>
            <a:ext cx="5029200" cy="28289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7DCEBB-7B38-6E40-B1B2-B9D80903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4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Decision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02339-9C44-F945-B33B-C1394E644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9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16C173-6F71-BA45-BAF8-1E2F5E4E4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570" y="1738869"/>
            <a:ext cx="5029200" cy="210552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C07B0C-174D-414C-A4BE-969F82E3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12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Iris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E2394-0CFB-F947-B794-5BF2720423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0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3C61B-2F15-2E4A-9EA3-5DE461A2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5207"/>
            <a:ext cx="7138635" cy="17888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14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Decision Tree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49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Visualize Decision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9BC5DB-6877-3A4B-97C9-8322C5CEB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235" y="922949"/>
            <a:ext cx="5180275" cy="3722178"/>
          </a:xfrm>
        </p:spPr>
      </p:pic>
    </p:spTree>
    <p:extLst>
      <p:ext uri="{BB962C8B-B14F-4D97-AF65-F5344CB8AC3E}">
        <p14:creationId xmlns:p14="http://schemas.microsoft.com/office/powerpoint/2010/main" val="3305240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A92ADA-74EB-6D4A-86A5-E2BD93298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9674"/>
            <a:ext cx="7888247" cy="18548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99D424-2E32-0C41-A0EB-48302673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02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Auto MPG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26A47-1AD1-B34F-8CB0-7C5BDEAB1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3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975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Decision Tree Regressor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659FF2-3E82-EA44-84B6-CE56AE917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23031"/>
            <a:ext cx="8232482" cy="2058121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8297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Module 2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659B0-1C84-1A4E-B3B2-A0602603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76" y="1343511"/>
            <a:ext cx="4540196" cy="31468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68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8297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Module 2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659B0-1C84-1A4E-B3B2-A0602603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62781"/>
            <a:ext cx="4540196" cy="314686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Continuous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Scaling not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Categorical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Create dummy variables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Label encoding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Decision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58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344552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Predict continuous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Assume linear relationships between input and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normally not needed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Lesson 1:</a:t>
            </a:r>
            <a:r>
              <a:rPr lang="en-US" dirty="0"/>
              <a:t> 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3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Linear Regression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7F5C4A-D62E-3D41-9BF0-3ECDE9D0D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598" y="1764826"/>
            <a:ext cx="4677686" cy="2192299"/>
          </a:xfr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Cost Function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2C0C5F-AD9D-B240-B41C-67AC01906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885" y="1223865"/>
            <a:ext cx="5228945" cy="35687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AD4C2-630E-C442-A5E1-FE3DE959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4" y="1429357"/>
            <a:ext cx="1957731" cy="10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2392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Tips Dataset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98E5B1-79E9-0640-AA8C-B7C74132E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237" y="1278786"/>
            <a:ext cx="5579547" cy="2836013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7758" y="469126"/>
            <a:ext cx="6331907" cy="81103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Data Preparation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5F470F7-5A7D-504E-9B61-958A45691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096" y="1195098"/>
            <a:ext cx="7559131" cy="3281209"/>
          </a:xfr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348"/>
            <a:ext cx="6331907" cy="1216216"/>
          </a:xfrm>
        </p:spPr>
        <p:txBody>
          <a:bodyPr>
            <a:normAutofit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</a:t>
            </a:r>
            <a:r>
              <a:rPr lang="en-US" sz="2700" dirty="0" err="1"/>
              <a:t>LinearRegression</a:t>
            </a:r>
            <a:r>
              <a:rPr lang="en-US" sz="2700" dirty="0"/>
              <a:t>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36F530-2084-8444-9E75-AF2CE7F30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537" y="1494306"/>
            <a:ext cx="6332538" cy="2407618"/>
          </a:xfrm>
        </p:spPr>
      </p:pic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E2E79D-E670-C04A-98D1-CD0B659BB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88" y="1585440"/>
            <a:ext cx="7163651" cy="22692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582B49-93F9-E44F-8369-1FD76A3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49" y="479367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/>
              <a:t>Linear Regression Formula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F4752-5593-A444-9328-B1845AF33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1172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8651</TotalTime>
  <Words>170</Words>
  <Application>Microsoft Macintosh PowerPoint</Application>
  <PresentationFormat>On-screen Show (16:9)</PresentationFormat>
  <Paragraphs>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Module 2: Fundamental Algorithms I  </vt:lpstr>
      <vt:lpstr>Lesson 1: Linear Regression </vt:lpstr>
      <vt:lpstr>Linear Regression </vt:lpstr>
      <vt:lpstr>Cost Function </vt:lpstr>
      <vt:lpstr>Tips Dataset </vt:lpstr>
      <vt:lpstr>Data Preparation  </vt:lpstr>
      <vt:lpstr>Scikit Learn LinearRegression Model </vt:lpstr>
      <vt:lpstr>Linear Regression Formula </vt:lpstr>
      <vt:lpstr>Statsmodels Linear Regression </vt:lpstr>
      <vt:lpstr>Linear Regression Result </vt:lpstr>
      <vt:lpstr>Lesson 2: Logistic Regression </vt:lpstr>
      <vt:lpstr>Challenger Disaster Investigation </vt:lpstr>
      <vt:lpstr>Map to Probability  </vt:lpstr>
      <vt:lpstr>Adult Income Dataset</vt:lpstr>
      <vt:lpstr>Scikit Learn LogisticRegression model  </vt:lpstr>
      <vt:lpstr>Classification Report</vt:lpstr>
      <vt:lpstr>Confusion Matrix</vt:lpstr>
      <vt:lpstr>Lesson 3: Decision Tree</vt:lpstr>
      <vt:lpstr>Decision Tree</vt:lpstr>
      <vt:lpstr>Iris Dataset</vt:lpstr>
      <vt:lpstr>Scikit Learn Decision Tree Classifier</vt:lpstr>
      <vt:lpstr>Visualize Decision Tree</vt:lpstr>
      <vt:lpstr>Auto MPG Dataset</vt:lpstr>
      <vt:lpstr>Scikit Learn Decision Tree Regressor</vt:lpstr>
      <vt:lpstr>Module 2 Review</vt:lpstr>
      <vt:lpstr>Module 2 Review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27</cp:revision>
  <dcterms:created xsi:type="dcterms:W3CDTF">2019-10-12T20:28:15Z</dcterms:created>
  <dcterms:modified xsi:type="dcterms:W3CDTF">2019-10-28T18:34:42Z</dcterms:modified>
</cp:coreProperties>
</file>